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8"/>
  </p:notesMasterIdLst>
  <p:handoutMasterIdLst>
    <p:handoutMasterId r:id="rId9"/>
  </p:handoutMasterIdLst>
  <p:sldIdLst>
    <p:sldId id="256" r:id="rId2"/>
    <p:sldId id="269" r:id="rId3"/>
    <p:sldId id="267" r:id="rId4"/>
    <p:sldId id="268" r:id="rId5"/>
    <p:sldId id="270" r:id="rId6"/>
    <p:sldId id="271" r:id="rId7"/>
  </p:sldIdLst>
  <p:sldSz cx="9144000" cy="6858000" type="screen4x3"/>
  <p:notesSz cx="6797675" cy="9926638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67" autoAdjust="0"/>
    <p:restoredTop sz="94660"/>
  </p:normalViewPr>
  <p:slideViewPr>
    <p:cSldViewPr>
      <p:cViewPr varScale="1">
        <p:scale>
          <a:sx n="103" d="100"/>
          <a:sy n="103" d="100"/>
        </p:scale>
        <p:origin x="-10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0307A5E3-BAD8-443C-8720-EDDA110C2353}" type="datetimeFigureOut">
              <a:rPr lang="hu-HU"/>
              <a:pPr>
                <a:defRPr/>
              </a:pPr>
              <a:t>2013.01.18.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61488D7F-F5FB-4D46-A75A-1411B20B4595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F0DAEB5A-0A11-4CE7-83AF-08F3F26B90E4}" type="datetimeFigureOut">
              <a:rPr lang="hu-HU"/>
              <a:pPr>
                <a:defRPr/>
              </a:pPr>
              <a:t>2013.01.18.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u-HU" noProof="0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noProof="0" smtClean="0"/>
              <a:t>Mintaszöveg szerkesztése</a:t>
            </a:r>
          </a:p>
          <a:p>
            <a:pPr lvl="1"/>
            <a:r>
              <a:rPr lang="hu-HU" noProof="0" smtClean="0"/>
              <a:t>Második szint</a:t>
            </a:r>
          </a:p>
          <a:p>
            <a:pPr lvl="2"/>
            <a:r>
              <a:rPr lang="hu-HU" noProof="0" smtClean="0"/>
              <a:t>Harmadik szint</a:t>
            </a:r>
          </a:p>
          <a:p>
            <a:pPr lvl="3"/>
            <a:r>
              <a:rPr lang="hu-HU" noProof="0" smtClean="0"/>
              <a:t>Negyedik szint</a:t>
            </a:r>
          </a:p>
          <a:p>
            <a:pPr lvl="4"/>
            <a:r>
              <a:rPr lang="hu-HU" noProof="0" smtClean="0"/>
              <a:t>Ötödik szint</a:t>
            </a:r>
            <a:endParaRPr lang="hu-HU" noProof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EAF14A07-7854-4BD0-8587-F41E54E5F78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763AA9-B0CF-49FB-8A50-CE7D993C41DF}" type="slidenum">
              <a:rPr lang="hu-HU"/>
              <a:pPr>
                <a:defRPr/>
              </a:pPr>
              <a:t>‹#›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EA1B9D-4DCB-4C86-BCB5-F7706C70A464}" type="datetimeFigureOut">
              <a:rPr lang="hu-HU"/>
              <a:pPr>
                <a:defRPr/>
              </a:pPr>
              <a:t>2013.01.18.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623CF4-24C5-4EA2-84C4-B314D7501105}" type="slidenum">
              <a:rPr lang="hu-HU"/>
              <a:pPr>
                <a:defRPr/>
              </a:pPr>
              <a:t>‹#›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EBF481-EA78-4A90-837C-DC020FE9F43C}" type="datetimeFigureOut">
              <a:rPr lang="hu-HU"/>
              <a:pPr>
                <a:defRPr/>
              </a:pPr>
              <a:t>2013.01.18.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F429EE-D281-4F77-9F18-E3DFC62611CE}" type="slidenum">
              <a:rPr lang="hu-HU"/>
              <a:pPr>
                <a:defRPr/>
              </a:pPr>
              <a:t>‹#›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1A7ECF-31AB-41FB-BF59-23FAD64067A2}" type="datetimeFigureOut">
              <a:rPr lang="hu-HU"/>
              <a:pPr>
                <a:defRPr/>
              </a:pPr>
              <a:t>2013.01.18.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417D0D-DA39-4777-9F8E-257D5ACEDE9F}" type="slidenum">
              <a:rPr lang="hu-HU"/>
              <a:pPr>
                <a:defRPr/>
              </a:pPr>
              <a:t>‹#›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C00CAB-E59B-4F66-9244-F99D5F60A972}" type="datetimeFigureOut">
              <a:rPr lang="hu-HU"/>
              <a:pPr>
                <a:defRPr/>
              </a:pPr>
              <a:t>2013.01.18.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6A9CCD-544B-4574-ABB2-D0906D133B9E}" type="slidenum">
              <a:rPr lang="hu-HU"/>
              <a:pPr>
                <a:defRPr/>
              </a:pPr>
              <a:t>‹#›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0E86CE-D284-4DE8-8EE4-5FD71849C8CA}" type="datetimeFigureOut">
              <a:rPr lang="hu-HU"/>
              <a:pPr>
                <a:defRPr/>
              </a:pPr>
              <a:t>2013.01.18.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E20DC2-AE85-49A0-A797-5F7B6878D417}" type="slidenum">
              <a:rPr lang="hu-HU"/>
              <a:pPr>
                <a:defRPr/>
              </a:pPr>
              <a:t>‹#›</a:t>
            </a:fld>
            <a:endParaRPr lang="hu-H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32019C-B176-4F0B-9045-1666251E3FE6}" type="datetimeFigureOut">
              <a:rPr lang="hu-HU"/>
              <a:pPr>
                <a:defRPr/>
              </a:pPr>
              <a:t>2013.01.18.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113DCF-E065-420F-A90C-9343CB267113}" type="slidenum">
              <a:rPr lang="hu-HU"/>
              <a:pPr>
                <a:defRPr/>
              </a:pPr>
              <a:t>‹#›</a:t>
            </a:fld>
            <a:endParaRPr lang="hu-H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FE0FA7-42C1-4671-9A5A-950683B7929E}" type="datetimeFigureOut">
              <a:rPr lang="hu-HU"/>
              <a:pPr>
                <a:defRPr/>
              </a:pPr>
              <a:t>2013.01.18.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BB6D2E-672B-4EDD-87E9-A0462FF588DA}" type="slidenum">
              <a:rPr lang="hu-HU"/>
              <a:pPr>
                <a:defRPr/>
              </a:pPr>
              <a:t>‹#›</a:t>
            </a:fld>
            <a:endParaRPr lang="hu-H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3113BF-514B-40BE-B0BF-49B04984A6A9}" type="datetimeFigureOut">
              <a:rPr lang="hu-HU"/>
              <a:pPr>
                <a:defRPr/>
              </a:pPr>
              <a:t>2013.01.18.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30A6F8-5FDB-4E89-81F0-C3C2BBE4D1FF}" type="slidenum">
              <a:rPr lang="hu-HU"/>
              <a:pPr>
                <a:defRPr/>
              </a:pPr>
              <a:t>‹#›</a:t>
            </a:fld>
            <a:endParaRPr lang="hu-H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E624FC-F213-458A-9EE7-805B72AD7705}" type="datetimeFigureOut">
              <a:rPr lang="hu-HU"/>
              <a:pPr>
                <a:defRPr/>
              </a:pPr>
              <a:t>2013.01.18.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F20856-CBA7-49AD-9419-CDFD46A95902}" type="slidenum">
              <a:rPr lang="hu-HU"/>
              <a:pPr>
                <a:defRPr/>
              </a:pPr>
              <a:t>‹#›</a:t>
            </a:fld>
            <a:endParaRPr lang="hu-H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30CAE7-EDB1-4385-B870-41A14DD5BCF2}" type="datetimeFigureOut">
              <a:rPr lang="hu-HU"/>
              <a:pPr>
                <a:defRPr/>
              </a:pPr>
              <a:t>2013.01.18.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u-HU" noProof="0" smtClean="0"/>
              <a:t>Kép beszúrásához kattintson az ikonra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736ABA-2CAD-4CD9-A38F-A6682EB681D4}" type="slidenum">
              <a:rPr lang="hu-HU"/>
              <a:pPr>
                <a:defRPr/>
              </a:pPr>
              <a:t>‹#›</a:t>
            </a:fld>
            <a:endParaRPr lang="hu-H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71190E-B6BD-4EA4-95DD-0076591C2BA4}" type="datetimeFigureOut">
              <a:rPr lang="hu-HU"/>
              <a:pPr>
                <a:defRPr/>
              </a:pPr>
              <a:t>2013.01.18.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hu-HU" smtClean="0"/>
              <a:t>Mintacím szerkesztése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6200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smtClean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225" y="5648325"/>
            <a:ext cx="549275" cy="396875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>
              <a:defRPr>
                <a:solidFill>
                  <a:srgbClr val="FFFFFF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4C9B3B3B-4C4D-4323-8884-C80DABA13638}" type="slidenum">
              <a:rPr lang="hu-HU"/>
              <a:pPr>
                <a:defRPr/>
              </a:pPr>
              <a:t>‹#›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7456" y="4048919"/>
            <a:ext cx="2366963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2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738" y="1646237"/>
            <a:ext cx="2438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bg2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C8F7FEA5-1E63-442A-832C-03A90C2767C5}" type="datetimeFigureOut">
              <a:rPr lang="hu-HU"/>
              <a:pPr>
                <a:defRPr/>
              </a:pPr>
              <a:t>2013.01.18.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600" kern="1200" spc="-1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9pPr>
    </p:titleStyle>
    <p:bodyStyle>
      <a:lvl1pPr marL="3429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28600" algn="l" rtl="0" eaLnBrk="0" fontAlgn="base" hangingPunct="0">
        <a:spcBef>
          <a:spcPct val="20000"/>
        </a:spcBef>
        <a:spcAft>
          <a:spcPct val="0"/>
        </a:spcAft>
        <a:buClr>
          <a:srgbClr val="D2CB6C"/>
        </a:buClr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eaLnBrk="0" fontAlgn="base" hangingPunct="0">
        <a:spcBef>
          <a:spcPct val="20000"/>
        </a:spcBef>
        <a:spcAft>
          <a:spcPct val="0"/>
        </a:spcAft>
        <a:buClr>
          <a:srgbClr val="95A39D"/>
        </a:buClr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spcBef>
          <a:spcPct val="20000"/>
        </a:spcBef>
        <a:spcAft>
          <a:spcPct val="0"/>
        </a:spcAft>
        <a:buClr>
          <a:srgbClr val="C89F5D"/>
        </a:buClr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323528" y="1124744"/>
            <a:ext cx="7545387" cy="4104456"/>
          </a:xfrm>
        </p:spPr>
        <p:txBody>
          <a:bodyPr/>
          <a:lstStyle/>
          <a:p>
            <a:pPr algn="ctr">
              <a:defRPr/>
            </a:pPr>
            <a:r>
              <a:rPr lang="hu-HU" sz="2000" b="1" dirty="0" smtClean="0">
                <a:latin typeface="+mn-lt"/>
              </a:rPr>
              <a:t>PROGRAMTERVEZET</a:t>
            </a:r>
            <a:br>
              <a:rPr lang="hu-HU" sz="2000" b="1" dirty="0" smtClean="0">
                <a:latin typeface="+mn-lt"/>
              </a:rPr>
            </a:br>
            <a:r>
              <a:rPr lang="hu-HU" sz="2000" b="1" dirty="0" smtClean="0">
                <a:latin typeface="+mn-lt"/>
              </a:rPr>
              <a:t/>
            </a:r>
            <a:br>
              <a:rPr lang="hu-HU" sz="2000" b="1" dirty="0" smtClean="0">
                <a:latin typeface="+mn-lt"/>
              </a:rPr>
            </a:br>
            <a:r>
              <a:rPr lang="hu-HU" sz="2000" b="1" dirty="0" smtClean="0">
                <a:latin typeface="+mn-lt"/>
              </a:rPr>
              <a:t/>
            </a:r>
            <a:br>
              <a:rPr lang="hu-HU" sz="2000" b="1" dirty="0" smtClean="0">
                <a:latin typeface="+mn-lt"/>
              </a:rPr>
            </a:br>
            <a:r>
              <a:rPr lang="hu-HU" sz="2000" dirty="0" smtClean="0">
                <a:latin typeface="+mn-lt"/>
              </a:rPr>
              <a:t/>
            </a:r>
            <a:br>
              <a:rPr lang="hu-HU" sz="2000" dirty="0" smtClean="0">
                <a:latin typeface="+mn-lt"/>
              </a:rPr>
            </a:br>
            <a:r>
              <a:rPr lang="hu-HU" sz="2000" b="1" dirty="0" smtClean="0">
                <a:latin typeface="+mn-lt"/>
              </a:rPr>
              <a:t>II. Magyar és Kínai Önkormányzatok Partnerségi Konferenciája</a:t>
            </a:r>
            <a:br>
              <a:rPr lang="hu-HU" sz="2000" b="1" dirty="0" smtClean="0">
                <a:latin typeface="+mn-lt"/>
              </a:rPr>
            </a:br>
            <a:r>
              <a:rPr lang="hu-HU" sz="2000" b="1" dirty="0" smtClean="0">
                <a:latin typeface="+mn-lt"/>
              </a:rPr>
              <a:t/>
            </a:r>
            <a:br>
              <a:rPr lang="hu-HU" sz="2000" b="1" dirty="0" smtClean="0">
                <a:latin typeface="+mn-lt"/>
              </a:rPr>
            </a:br>
            <a:r>
              <a:rPr lang="hu-HU" sz="2000" b="1" dirty="0" smtClean="0">
                <a:latin typeface="+mn-lt"/>
              </a:rPr>
              <a:t/>
            </a:r>
            <a:br>
              <a:rPr lang="hu-HU" sz="2000" b="1" dirty="0" smtClean="0">
                <a:latin typeface="+mn-lt"/>
              </a:rPr>
            </a:br>
            <a:r>
              <a:rPr lang="hu-HU" sz="2000" dirty="0" smtClean="0">
                <a:latin typeface="+mn-lt"/>
              </a:rPr>
              <a:t/>
            </a:r>
            <a:br>
              <a:rPr lang="hu-HU" sz="2000" dirty="0" smtClean="0">
                <a:latin typeface="+mn-lt"/>
              </a:rPr>
            </a:br>
            <a:r>
              <a:rPr lang="hu-HU" sz="2000" b="1" dirty="0" smtClean="0">
                <a:latin typeface="+mn-lt"/>
              </a:rPr>
              <a:t>Magyarország, 2013. április 24.</a:t>
            </a:r>
            <a:r>
              <a:rPr lang="hu-HU" sz="2000" dirty="0" smtClean="0">
                <a:latin typeface="+mn-lt"/>
              </a:rPr>
              <a:t/>
            </a:r>
            <a:br>
              <a:rPr lang="hu-HU" sz="2000" dirty="0" smtClean="0">
                <a:latin typeface="+mn-lt"/>
              </a:rPr>
            </a:br>
            <a:r>
              <a:rPr lang="hu-HU" sz="2000" b="1" dirty="0" smtClean="0">
                <a:latin typeface="+mn-lt"/>
              </a:rPr>
              <a:t> </a:t>
            </a:r>
            <a:br>
              <a:rPr lang="hu-HU" sz="2000" b="1" dirty="0" smtClean="0">
                <a:latin typeface="+mn-lt"/>
              </a:rPr>
            </a:br>
            <a:r>
              <a:rPr lang="hu-HU" sz="2000" dirty="0" smtClean="0">
                <a:latin typeface="+mn-lt"/>
              </a:rPr>
              <a:t/>
            </a:r>
            <a:br>
              <a:rPr lang="hu-HU" sz="2000" dirty="0" smtClean="0">
                <a:latin typeface="+mn-lt"/>
              </a:rPr>
            </a:br>
            <a:r>
              <a:rPr lang="hu-HU" sz="2000" b="1" i="1" dirty="0" smtClean="0">
                <a:latin typeface="+mn-lt"/>
              </a:rPr>
              <a:t>“Közös előnyök és fejlődés”</a:t>
            </a:r>
            <a:endParaRPr lang="hu-HU" sz="2000" dirty="0">
              <a:latin typeface="+mn-lt"/>
            </a:endParaRPr>
          </a:p>
        </p:txBody>
      </p:sp>
      <p:sp>
        <p:nvSpPr>
          <p:cNvPr id="2051" name="Alcím 2"/>
          <p:cNvSpPr>
            <a:spLocks noGrp="1"/>
          </p:cNvSpPr>
          <p:nvPr>
            <p:ph type="subTitle" idx="1"/>
          </p:nvPr>
        </p:nvSpPr>
        <p:spPr>
          <a:xfrm>
            <a:off x="685800" y="6309320"/>
            <a:ext cx="7054850" cy="288330"/>
          </a:xfrm>
        </p:spPr>
        <p:txBody>
          <a:bodyPr>
            <a:normAutofit fontScale="77500" lnSpcReduction="20000"/>
          </a:bodyPr>
          <a:lstStyle/>
          <a:p>
            <a:pPr>
              <a:defRPr/>
            </a:pPr>
            <a:endParaRPr lang="hu-HU" dirty="0" smtClean="0">
              <a:solidFill>
                <a:srgbClr val="8E8D8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028384" y="1340768"/>
            <a:ext cx="48816" cy="76870"/>
          </a:xfrm>
        </p:spPr>
        <p:txBody>
          <a:bodyPr/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16632"/>
            <a:ext cx="7620000" cy="6284168"/>
          </a:xfrm>
        </p:spPr>
        <p:txBody>
          <a:bodyPr/>
          <a:lstStyle/>
          <a:p>
            <a:pPr>
              <a:buNone/>
              <a:defRPr/>
            </a:pPr>
            <a:endParaRPr lang="hu-HU" sz="2400" b="1" u="sng" dirty="0" smtClean="0">
              <a:solidFill>
                <a:schemeClr val="tx2"/>
              </a:solidFill>
            </a:endParaRPr>
          </a:p>
          <a:p>
            <a:pPr>
              <a:buNone/>
              <a:defRPr/>
            </a:pPr>
            <a:r>
              <a:rPr lang="hu-HU" sz="2400" b="1" u="sng" dirty="0" smtClean="0">
                <a:solidFill>
                  <a:schemeClr val="tx2"/>
                </a:solidFill>
              </a:rPr>
              <a:t>Április 23. Kedd</a:t>
            </a:r>
            <a:endParaRPr lang="hu-HU" sz="2400" u="sng" dirty="0" smtClean="0">
              <a:solidFill>
                <a:schemeClr val="tx2"/>
              </a:solidFill>
            </a:endParaRPr>
          </a:p>
          <a:p>
            <a:pPr>
              <a:buNone/>
              <a:defRPr/>
            </a:pPr>
            <a:r>
              <a:rPr lang="hu-HU" sz="2400" b="1" dirty="0" smtClean="0">
                <a:solidFill>
                  <a:schemeClr val="tx2"/>
                </a:solidFill>
              </a:rPr>
              <a:t>	A kínai delegáció érkezése</a:t>
            </a:r>
            <a:endParaRPr lang="hu-HU" sz="2400" dirty="0" smtClean="0">
              <a:solidFill>
                <a:schemeClr val="tx2"/>
              </a:solidFill>
            </a:endParaRPr>
          </a:p>
          <a:p>
            <a:pPr>
              <a:buNone/>
              <a:defRPr/>
            </a:pPr>
            <a:r>
              <a:rPr lang="hu-HU" sz="2400" dirty="0" smtClean="0">
                <a:solidFill>
                  <a:schemeClr val="tx2"/>
                </a:solidFill>
              </a:rPr>
              <a:t>	Helyszín: Hilton Budapest </a:t>
            </a:r>
          </a:p>
          <a:p>
            <a:pPr>
              <a:buNone/>
              <a:defRPr/>
            </a:pPr>
            <a:endParaRPr lang="hu-HU" sz="2400" dirty="0" smtClean="0">
              <a:solidFill>
                <a:schemeClr val="tx2"/>
              </a:solidFill>
            </a:endParaRPr>
          </a:p>
          <a:p>
            <a:pPr>
              <a:buNone/>
              <a:defRPr/>
            </a:pPr>
            <a:endParaRPr lang="hu-HU" sz="2400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hu-HU" sz="2400" b="1" u="sng" dirty="0" smtClean="0">
                <a:solidFill>
                  <a:schemeClr val="tx2"/>
                </a:solidFill>
              </a:rPr>
              <a:t>Április 24. Szerda </a:t>
            </a:r>
          </a:p>
          <a:p>
            <a:pPr>
              <a:buNone/>
            </a:pPr>
            <a:r>
              <a:rPr lang="hu-HU" sz="2400" b="1" dirty="0" smtClean="0">
                <a:solidFill>
                  <a:schemeClr val="tx2"/>
                </a:solidFill>
              </a:rPr>
              <a:t>	</a:t>
            </a:r>
            <a:endParaRPr lang="hu-HU" sz="2400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hu-HU" sz="2400" b="1" dirty="0" smtClean="0">
                <a:solidFill>
                  <a:schemeClr val="tx2"/>
                </a:solidFill>
              </a:rPr>
              <a:t>08:30 – 09:30		A magyar delegáció érkezése és 				regisztrációja</a:t>
            </a:r>
            <a:endParaRPr lang="hu-HU" sz="2400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hu-HU" sz="2400" dirty="0" smtClean="0">
                <a:solidFill>
                  <a:schemeClr val="tx2"/>
                </a:solidFill>
              </a:rPr>
              <a:t>09:30 – 10:00 	</a:t>
            </a:r>
            <a:r>
              <a:rPr lang="hu-HU" sz="2400" b="1" dirty="0" smtClean="0">
                <a:solidFill>
                  <a:schemeClr val="tx2"/>
                </a:solidFill>
              </a:rPr>
              <a:t>Nyitó ünnepség</a:t>
            </a:r>
            <a:endParaRPr lang="hu-HU" sz="2400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hu-HU" sz="2400" dirty="0" smtClean="0">
                <a:solidFill>
                  <a:schemeClr val="tx2"/>
                </a:solidFill>
              </a:rPr>
              <a:t>10:00 – 11:45		</a:t>
            </a:r>
            <a:r>
              <a:rPr lang="hu-HU" sz="2400" b="1" dirty="0" smtClean="0">
                <a:solidFill>
                  <a:schemeClr val="tx2"/>
                </a:solidFill>
              </a:rPr>
              <a:t>Plenáris ülés: Prezentációk</a:t>
            </a:r>
            <a:endParaRPr lang="hu-HU" sz="2400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hu-HU" sz="2400" dirty="0" smtClean="0">
                <a:solidFill>
                  <a:schemeClr val="tx2"/>
                </a:solidFill>
              </a:rPr>
              <a:t>12:00 – 13:30		</a:t>
            </a:r>
            <a:r>
              <a:rPr lang="hu-HU" sz="2400" b="1" dirty="0" smtClean="0">
                <a:solidFill>
                  <a:schemeClr val="tx2"/>
                </a:solidFill>
              </a:rPr>
              <a:t>Ebéd</a:t>
            </a:r>
            <a:endParaRPr lang="hu-HU" sz="2400" dirty="0" smtClean="0">
              <a:solidFill>
                <a:schemeClr val="tx2"/>
              </a:solidFill>
            </a:endParaRPr>
          </a:p>
          <a:p>
            <a:pPr>
              <a:buNone/>
              <a:defRPr/>
            </a:pPr>
            <a:r>
              <a:rPr lang="hu-HU" sz="2400" dirty="0" smtClean="0">
                <a:solidFill>
                  <a:schemeClr val="tx2"/>
                </a:solidFill>
              </a:rPr>
              <a:t>	</a:t>
            </a:r>
          </a:p>
          <a:p>
            <a:pPr>
              <a:buNone/>
              <a:defRPr/>
            </a:pPr>
            <a:r>
              <a:rPr lang="hu-HU" sz="3200" b="1" dirty="0" smtClean="0"/>
              <a:t>	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artalom helye 4"/>
          <p:cNvSpPr>
            <a:spLocks noGrp="1"/>
          </p:cNvSpPr>
          <p:nvPr>
            <p:ph idx="1"/>
          </p:nvPr>
        </p:nvSpPr>
        <p:spPr>
          <a:xfrm>
            <a:off x="457200" y="404813"/>
            <a:ext cx="7620000" cy="5976937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hu-HU" sz="2400" b="1" u="sng" dirty="0" smtClean="0">
                <a:solidFill>
                  <a:schemeClr val="tx2"/>
                </a:solidFill>
              </a:rPr>
              <a:t>Április 24. Szerda </a:t>
            </a:r>
          </a:p>
          <a:p>
            <a:pPr>
              <a:buFont typeface="Arial" charset="0"/>
              <a:buNone/>
            </a:pPr>
            <a:r>
              <a:rPr lang="hu-HU" sz="2400" b="1" dirty="0" smtClean="0">
                <a:solidFill>
                  <a:schemeClr val="tx2"/>
                </a:solidFill>
              </a:rPr>
              <a:t>	</a:t>
            </a:r>
            <a:endParaRPr lang="hu-HU" sz="2400" dirty="0" smtClean="0">
              <a:solidFill>
                <a:schemeClr val="tx2"/>
              </a:solidFill>
            </a:endParaRPr>
          </a:p>
          <a:p>
            <a:pPr>
              <a:buFont typeface="Arial" charset="0"/>
              <a:buNone/>
            </a:pPr>
            <a:r>
              <a:rPr lang="en-GB" sz="2400" dirty="0" smtClean="0">
                <a:solidFill>
                  <a:schemeClr val="tx2"/>
                </a:solidFill>
              </a:rPr>
              <a:t>1</a:t>
            </a:r>
            <a:r>
              <a:rPr lang="hu-HU" sz="2400" dirty="0" smtClean="0">
                <a:solidFill>
                  <a:schemeClr val="tx2"/>
                </a:solidFill>
              </a:rPr>
              <a:t>3</a:t>
            </a:r>
            <a:r>
              <a:rPr lang="en-GB" sz="2400" dirty="0" smtClean="0">
                <a:solidFill>
                  <a:schemeClr val="tx2"/>
                </a:solidFill>
              </a:rPr>
              <a:t>:</a:t>
            </a:r>
            <a:r>
              <a:rPr lang="hu-HU" sz="2400" dirty="0" smtClean="0">
                <a:solidFill>
                  <a:schemeClr val="tx2"/>
                </a:solidFill>
              </a:rPr>
              <a:t>3</a:t>
            </a:r>
            <a:r>
              <a:rPr lang="en-GB" sz="2400" dirty="0" smtClean="0">
                <a:solidFill>
                  <a:schemeClr val="tx2"/>
                </a:solidFill>
              </a:rPr>
              <a:t>0-15:30</a:t>
            </a:r>
            <a:r>
              <a:rPr lang="hu-HU" sz="2400" b="1" dirty="0" smtClean="0">
                <a:solidFill>
                  <a:schemeClr val="tx2"/>
                </a:solidFill>
              </a:rPr>
              <a:t>	- </a:t>
            </a:r>
            <a:r>
              <a:rPr lang="hu-HU" sz="2400" b="1" dirty="0" err="1" smtClean="0">
                <a:solidFill>
                  <a:schemeClr val="tx2"/>
                </a:solidFill>
              </a:rPr>
              <a:t>Közigazgatás-Jó</a:t>
            </a:r>
            <a:r>
              <a:rPr lang="hu-HU" sz="2400" b="1" dirty="0" smtClean="0">
                <a:solidFill>
                  <a:schemeClr val="tx2"/>
                </a:solidFill>
              </a:rPr>
              <a:t> Állam</a:t>
            </a:r>
            <a:r>
              <a:rPr lang="hu-HU" sz="2400" dirty="0" smtClean="0">
                <a:solidFill>
                  <a:schemeClr val="tx2"/>
                </a:solidFill>
              </a:rPr>
              <a:t> </a:t>
            </a:r>
          </a:p>
          <a:p>
            <a:pPr>
              <a:buFont typeface="Arial" charset="0"/>
              <a:buNone/>
            </a:pPr>
            <a:r>
              <a:rPr lang="hu-HU" sz="2400" b="1" dirty="0" smtClean="0">
                <a:solidFill>
                  <a:schemeClr val="tx2"/>
                </a:solidFill>
              </a:rPr>
              <a:t>			- Víz- és Környezetvédelem</a:t>
            </a:r>
            <a:r>
              <a:rPr lang="hu-HU" sz="2400" dirty="0" smtClean="0">
                <a:solidFill>
                  <a:schemeClr val="tx2"/>
                </a:solidFill>
              </a:rPr>
              <a:t> </a:t>
            </a:r>
          </a:p>
          <a:p>
            <a:pPr>
              <a:buFont typeface="Arial" charset="0"/>
              <a:buNone/>
            </a:pPr>
            <a:r>
              <a:rPr lang="hu-HU" sz="2400" b="1" dirty="0" smtClean="0">
                <a:solidFill>
                  <a:schemeClr val="tx2"/>
                </a:solidFill>
              </a:rPr>
              <a:t>			- Természeti </a:t>
            </a:r>
            <a:r>
              <a:rPr lang="hu-HU" sz="2400" b="1" dirty="0" err="1" smtClean="0">
                <a:solidFill>
                  <a:schemeClr val="tx2"/>
                </a:solidFill>
              </a:rPr>
              <a:t>erőforrások-Mezőgazdaság</a:t>
            </a:r>
            <a:r>
              <a:rPr lang="hu-HU" sz="2400" dirty="0" smtClean="0">
                <a:solidFill>
                  <a:schemeClr val="tx2"/>
                </a:solidFill>
              </a:rPr>
              <a:t> </a:t>
            </a:r>
          </a:p>
          <a:p>
            <a:pPr>
              <a:buFont typeface="Arial" charset="0"/>
              <a:buNone/>
            </a:pPr>
            <a:r>
              <a:rPr lang="hu-HU" sz="2400" dirty="0" smtClean="0">
                <a:solidFill>
                  <a:schemeClr val="tx2"/>
                </a:solidFill>
              </a:rPr>
              <a:t>15:00-15:30	Kávészünet</a:t>
            </a:r>
          </a:p>
          <a:p>
            <a:pPr>
              <a:buFont typeface="Arial" charset="0"/>
              <a:buNone/>
            </a:pPr>
            <a:r>
              <a:rPr lang="en-GB" sz="2400" dirty="0" smtClean="0">
                <a:solidFill>
                  <a:schemeClr val="tx2"/>
                </a:solidFill>
              </a:rPr>
              <a:t>1</a:t>
            </a:r>
            <a:r>
              <a:rPr lang="hu-HU" sz="2400" dirty="0" smtClean="0">
                <a:solidFill>
                  <a:schemeClr val="tx2"/>
                </a:solidFill>
              </a:rPr>
              <a:t>5</a:t>
            </a:r>
            <a:r>
              <a:rPr lang="en-GB" sz="2400" dirty="0" smtClean="0">
                <a:solidFill>
                  <a:schemeClr val="tx2"/>
                </a:solidFill>
              </a:rPr>
              <a:t>:</a:t>
            </a:r>
            <a:r>
              <a:rPr lang="hu-HU" sz="2400" dirty="0" smtClean="0">
                <a:solidFill>
                  <a:schemeClr val="tx2"/>
                </a:solidFill>
              </a:rPr>
              <a:t>3</a:t>
            </a:r>
            <a:r>
              <a:rPr lang="en-GB" sz="2400" dirty="0" smtClean="0">
                <a:solidFill>
                  <a:schemeClr val="tx2"/>
                </a:solidFill>
              </a:rPr>
              <a:t>0-17:</a:t>
            </a:r>
            <a:r>
              <a:rPr lang="hu-HU" sz="2400" dirty="0" smtClean="0">
                <a:solidFill>
                  <a:schemeClr val="tx2"/>
                </a:solidFill>
              </a:rPr>
              <a:t>0</a:t>
            </a:r>
            <a:r>
              <a:rPr lang="en-GB" sz="2400" dirty="0" smtClean="0">
                <a:solidFill>
                  <a:schemeClr val="tx2"/>
                </a:solidFill>
              </a:rPr>
              <a:t>0</a:t>
            </a:r>
            <a:r>
              <a:rPr lang="hu-HU" sz="2400" b="1" dirty="0" smtClean="0">
                <a:solidFill>
                  <a:schemeClr val="tx2"/>
                </a:solidFill>
              </a:rPr>
              <a:t>	- </a:t>
            </a:r>
            <a:r>
              <a:rPr lang="hu-HU" sz="2400" b="1" dirty="0" err="1" smtClean="0">
                <a:solidFill>
                  <a:schemeClr val="tx2"/>
                </a:solidFill>
              </a:rPr>
              <a:t>Gazdaság-Kereskedelem</a:t>
            </a:r>
            <a:r>
              <a:rPr lang="hu-HU" sz="2400" b="1" dirty="0" smtClean="0">
                <a:solidFill>
                  <a:schemeClr val="tx2"/>
                </a:solidFill>
              </a:rPr>
              <a:t> és Befektetés</a:t>
            </a:r>
            <a:r>
              <a:rPr lang="hu-HU" sz="2400" dirty="0" smtClean="0">
                <a:solidFill>
                  <a:schemeClr val="tx2"/>
                </a:solidFill>
              </a:rPr>
              <a:t> </a:t>
            </a:r>
          </a:p>
          <a:p>
            <a:pPr>
              <a:buFont typeface="Arial" charset="0"/>
              <a:buNone/>
            </a:pPr>
            <a:r>
              <a:rPr lang="hu-HU" sz="2400" b="1" dirty="0" smtClean="0">
                <a:solidFill>
                  <a:schemeClr val="tx2"/>
                </a:solidFill>
              </a:rPr>
              <a:t>			- </a:t>
            </a:r>
            <a:r>
              <a:rPr lang="hu-HU" sz="2400" b="1" dirty="0" err="1" smtClean="0">
                <a:solidFill>
                  <a:schemeClr val="tx2"/>
                </a:solidFill>
              </a:rPr>
              <a:t>Városüzemeltetés-Smart</a:t>
            </a:r>
            <a:r>
              <a:rPr lang="hu-HU" sz="2400" b="1" dirty="0" smtClean="0">
                <a:solidFill>
                  <a:schemeClr val="tx2"/>
                </a:solidFill>
              </a:rPr>
              <a:t> City</a:t>
            </a:r>
            <a:r>
              <a:rPr lang="hu-HU" sz="2400" dirty="0" smtClean="0">
                <a:solidFill>
                  <a:schemeClr val="tx2"/>
                </a:solidFill>
              </a:rPr>
              <a:t> </a:t>
            </a:r>
          </a:p>
          <a:p>
            <a:pPr>
              <a:buFont typeface="Arial" charset="0"/>
              <a:buNone/>
            </a:pPr>
            <a:r>
              <a:rPr lang="hu-HU" sz="2400" b="1" dirty="0" smtClean="0">
                <a:solidFill>
                  <a:schemeClr val="tx2"/>
                </a:solidFill>
              </a:rPr>
              <a:t>			- Oktatás és K+F+I</a:t>
            </a:r>
            <a:endParaRPr lang="hu-HU" sz="2400" dirty="0" smtClean="0">
              <a:solidFill>
                <a:schemeClr val="tx2"/>
              </a:solidFill>
            </a:endParaRPr>
          </a:p>
          <a:p>
            <a:pPr>
              <a:buFont typeface="Arial" charset="0"/>
              <a:buNone/>
            </a:pPr>
            <a:r>
              <a:rPr lang="hu-HU" sz="2400" dirty="0" smtClean="0">
                <a:solidFill>
                  <a:schemeClr val="tx2"/>
                </a:solidFill>
              </a:rPr>
              <a:t>			</a:t>
            </a:r>
          </a:p>
          <a:p>
            <a:pPr>
              <a:buFont typeface="Arial" charset="0"/>
              <a:buNone/>
            </a:pPr>
            <a:r>
              <a:rPr lang="hu-HU" sz="2400" dirty="0" smtClean="0">
                <a:solidFill>
                  <a:schemeClr val="tx2"/>
                </a:solidFill>
              </a:rPr>
              <a:t>17:30-		Indulás a gálavacsorára </a:t>
            </a:r>
          </a:p>
          <a:p>
            <a:pPr>
              <a:buFont typeface="Arial" charset="0"/>
              <a:buNone/>
            </a:pPr>
            <a:r>
              <a:rPr lang="hu-HU" sz="2400" dirty="0" smtClean="0">
                <a:solidFill>
                  <a:schemeClr val="tx2"/>
                </a:solidFill>
              </a:rPr>
              <a:t>			(helyszín: Lázár </a:t>
            </a:r>
            <a:r>
              <a:rPr lang="hu-HU" sz="2400" dirty="0" err="1" smtClean="0">
                <a:solidFill>
                  <a:schemeClr val="tx2"/>
                </a:solidFill>
              </a:rPr>
              <a:t>Lovaspark</a:t>
            </a:r>
            <a:r>
              <a:rPr lang="hu-HU" sz="2400" dirty="0" smtClean="0">
                <a:solidFill>
                  <a:schemeClr val="tx2"/>
                </a:solidFill>
              </a:rPr>
              <a:t>, </a:t>
            </a:r>
            <a:r>
              <a:rPr lang="hu-HU" sz="2400" dirty="0" err="1" smtClean="0">
                <a:solidFill>
                  <a:schemeClr val="tx2"/>
                </a:solidFill>
              </a:rPr>
              <a:t>Domonyvölgy</a:t>
            </a:r>
            <a:r>
              <a:rPr lang="hu-HU" sz="2400" dirty="0" smtClean="0">
                <a:solidFill>
                  <a:schemeClr val="tx2"/>
                </a:solidFill>
              </a:rPr>
              <a:t>,)</a:t>
            </a:r>
          </a:p>
          <a:p>
            <a:pPr>
              <a:buFont typeface="Arial" charset="0"/>
              <a:buNone/>
            </a:pPr>
            <a:endParaRPr lang="hu-H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artalom helye 2"/>
          <p:cNvSpPr>
            <a:spLocks noGrp="1"/>
          </p:cNvSpPr>
          <p:nvPr>
            <p:ph idx="1"/>
          </p:nvPr>
        </p:nvSpPr>
        <p:spPr>
          <a:xfrm>
            <a:off x="468313" y="476250"/>
            <a:ext cx="7559675" cy="5976938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hu-HU" sz="2400" b="1" u="sng" dirty="0" smtClean="0">
                <a:solidFill>
                  <a:schemeClr val="tx2"/>
                </a:solidFill>
              </a:rPr>
              <a:t>Április 25. Csütörtök</a:t>
            </a:r>
          </a:p>
          <a:p>
            <a:pPr>
              <a:buFont typeface="Arial" charset="0"/>
              <a:buNone/>
            </a:pPr>
            <a:r>
              <a:rPr lang="hu-HU" sz="2400" dirty="0" smtClean="0">
                <a:solidFill>
                  <a:schemeClr val="tx2"/>
                </a:solidFill>
              </a:rPr>
              <a:t>09:30 – 13:00 	</a:t>
            </a:r>
            <a:r>
              <a:rPr lang="hu-HU" sz="2400" b="1" dirty="0" smtClean="0">
                <a:solidFill>
                  <a:schemeClr val="tx2"/>
                </a:solidFill>
              </a:rPr>
              <a:t>Városnézés</a:t>
            </a:r>
            <a:endParaRPr lang="hu-HU" sz="2400" dirty="0" smtClean="0">
              <a:solidFill>
                <a:schemeClr val="tx2"/>
              </a:solidFill>
            </a:endParaRPr>
          </a:p>
          <a:p>
            <a:pPr>
              <a:buFont typeface="Arial" charset="0"/>
              <a:buNone/>
            </a:pPr>
            <a:r>
              <a:rPr lang="hu-HU" sz="2400" dirty="0" smtClean="0">
                <a:solidFill>
                  <a:schemeClr val="tx2"/>
                </a:solidFill>
              </a:rPr>
              <a:t>13:00 – 14:30 	</a:t>
            </a:r>
            <a:r>
              <a:rPr lang="hu-HU" sz="2400" b="1" dirty="0" smtClean="0">
                <a:solidFill>
                  <a:schemeClr val="tx2"/>
                </a:solidFill>
              </a:rPr>
              <a:t>Ebéd (helyszín: Duna Palota)</a:t>
            </a:r>
            <a:endParaRPr lang="hu-HU" sz="2400" dirty="0" smtClean="0">
              <a:solidFill>
                <a:schemeClr val="tx2"/>
              </a:solidFill>
            </a:endParaRPr>
          </a:p>
          <a:p>
            <a:pPr>
              <a:buFont typeface="Arial" charset="0"/>
              <a:buNone/>
            </a:pPr>
            <a:r>
              <a:rPr lang="hu-HU" sz="2400" dirty="0" smtClean="0">
                <a:solidFill>
                  <a:schemeClr val="tx2"/>
                </a:solidFill>
              </a:rPr>
              <a:t>14:30 –		</a:t>
            </a:r>
            <a:r>
              <a:rPr lang="hu-HU" sz="2400" b="1" dirty="0" smtClean="0">
                <a:solidFill>
                  <a:schemeClr val="tx2"/>
                </a:solidFill>
              </a:rPr>
              <a:t>Indulás a testvérvárosokhoz / 				megyékhez </a:t>
            </a:r>
            <a:endParaRPr lang="hu-HU" sz="2400" dirty="0" smtClean="0">
              <a:solidFill>
                <a:schemeClr val="tx2"/>
              </a:solidFill>
            </a:endParaRPr>
          </a:p>
          <a:p>
            <a:pPr>
              <a:buFont typeface="Arial" charset="0"/>
              <a:buNone/>
            </a:pPr>
            <a:endParaRPr lang="hu-HU" sz="2400" dirty="0" smtClean="0">
              <a:solidFill>
                <a:schemeClr val="tx2"/>
              </a:solidFill>
            </a:endParaRPr>
          </a:p>
          <a:p>
            <a:pPr>
              <a:buFont typeface="Arial" charset="0"/>
              <a:buNone/>
            </a:pPr>
            <a:r>
              <a:rPr lang="hu-HU" sz="2400" dirty="0" smtClean="0">
                <a:solidFill>
                  <a:schemeClr val="tx2"/>
                </a:solidFill>
              </a:rPr>
              <a:t> </a:t>
            </a:r>
            <a:r>
              <a:rPr lang="hu-HU" sz="2400" b="1" u="sng" dirty="0" smtClean="0">
                <a:solidFill>
                  <a:schemeClr val="tx2"/>
                </a:solidFill>
              </a:rPr>
              <a:t>Április 26. Péntek</a:t>
            </a:r>
            <a:endParaRPr lang="hu-HU" sz="2400" u="sng" dirty="0" smtClean="0">
              <a:solidFill>
                <a:schemeClr val="tx2"/>
              </a:solidFill>
            </a:endParaRPr>
          </a:p>
          <a:p>
            <a:pPr>
              <a:buFont typeface="Arial" charset="0"/>
              <a:buNone/>
            </a:pPr>
            <a:r>
              <a:rPr lang="hu-HU" sz="2400" b="1" dirty="0" smtClean="0">
                <a:solidFill>
                  <a:schemeClr val="tx2"/>
                </a:solidFill>
              </a:rPr>
              <a:t>	Program a testvérvárosokban / megyékben</a:t>
            </a:r>
            <a:endParaRPr lang="hu-HU" sz="2400" dirty="0" smtClean="0">
              <a:solidFill>
                <a:schemeClr val="tx2"/>
              </a:solidFill>
            </a:endParaRPr>
          </a:p>
          <a:p>
            <a:pPr>
              <a:buFont typeface="Arial" charset="0"/>
              <a:buNone/>
            </a:pPr>
            <a:r>
              <a:rPr lang="hu-HU" sz="2400" b="1" dirty="0" smtClean="0">
                <a:solidFill>
                  <a:schemeClr val="tx2"/>
                </a:solidFill>
              </a:rPr>
              <a:t> </a:t>
            </a:r>
          </a:p>
          <a:p>
            <a:pPr>
              <a:buFont typeface="Arial" charset="0"/>
              <a:buNone/>
            </a:pPr>
            <a:r>
              <a:rPr lang="hu-HU" sz="2400" b="1" u="sng" dirty="0" smtClean="0">
                <a:solidFill>
                  <a:schemeClr val="tx2"/>
                </a:solidFill>
              </a:rPr>
              <a:t>Április 27. Szombat</a:t>
            </a:r>
            <a:endParaRPr lang="hu-HU" sz="2400" u="sng" dirty="0" smtClean="0">
              <a:solidFill>
                <a:schemeClr val="tx2"/>
              </a:solidFill>
            </a:endParaRPr>
          </a:p>
          <a:p>
            <a:pPr>
              <a:buFont typeface="Arial" charset="0"/>
              <a:buNone/>
            </a:pPr>
            <a:r>
              <a:rPr lang="hu-HU" sz="2400" b="1" dirty="0" smtClean="0">
                <a:solidFill>
                  <a:schemeClr val="tx2"/>
                </a:solidFill>
              </a:rPr>
              <a:t>	Visszaindulás</a:t>
            </a:r>
            <a:endParaRPr lang="hu-HU" sz="2400" dirty="0" smtClean="0">
              <a:solidFill>
                <a:schemeClr val="tx2"/>
              </a:solidFill>
            </a:endParaRPr>
          </a:p>
          <a:p>
            <a:pPr>
              <a:buFont typeface="Arial" charset="0"/>
              <a:buNone/>
            </a:pPr>
            <a:r>
              <a:rPr lang="hu-HU" sz="2400" b="1" dirty="0" smtClean="0">
                <a:solidFill>
                  <a:schemeClr val="tx2"/>
                </a:solidFill>
              </a:rPr>
              <a:t> </a:t>
            </a:r>
            <a:endParaRPr lang="hu-HU" sz="2400" dirty="0" smtClean="0">
              <a:solidFill>
                <a:schemeClr val="tx2"/>
              </a:solidFill>
            </a:endParaRPr>
          </a:p>
          <a:p>
            <a:pPr>
              <a:buFont typeface="Arial" charset="0"/>
              <a:buNone/>
            </a:pPr>
            <a:r>
              <a:rPr lang="hu-HU" sz="1600" b="1" i="1" dirty="0" smtClean="0">
                <a:solidFill>
                  <a:schemeClr val="tx2"/>
                </a:solidFill>
              </a:rPr>
              <a:t> </a:t>
            </a:r>
            <a:endParaRPr lang="hu-HU" sz="1600" dirty="0" smtClean="0">
              <a:solidFill>
                <a:schemeClr val="tx2"/>
              </a:solidFill>
            </a:endParaRPr>
          </a:p>
          <a:p>
            <a:endParaRPr lang="hu-H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latin typeface="+mn-lt"/>
              </a:rPr>
              <a:t>Milyen információt adjunk?</a:t>
            </a:r>
            <a:endParaRPr lang="hu-HU" dirty="0">
              <a:latin typeface="+mn-lt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2000" b="1" dirty="0" smtClean="0">
                <a:solidFill>
                  <a:schemeClr val="tx2"/>
                </a:solidFill>
              </a:rPr>
              <a:t>lakosok számáról, </a:t>
            </a:r>
          </a:p>
          <a:p>
            <a:r>
              <a:rPr lang="hu-HU" sz="2000" b="1" dirty="0" smtClean="0">
                <a:solidFill>
                  <a:schemeClr val="tx2"/>
                </a:solidFill>
              </a:rPr>
              <a:t>gazdasági háttérről, </a:t>
            </a:r>
          </a:p>
          <a:p>
            <a:r>
              <a:rPr lang="hu-HU" sz="2000" b="1" dirty="0" smtClean="0">
                <a:solidFill>
                  <a:schemeClr val="tx2"/>
                </a:solidFill>
              </a:rPr>
              <a:t>oktatásról (szakirányú-, felsőoktatás), </a:t>
            </a:r>
          </a:p>
          <a:p>
            <a:r>
              <a:rPr lang="hu-HU" sz="2000" b="1" dirty="0" smtClean="0">
                <a:solidFill>
                  <a:schemeClr val="tx2"/>
                </a:solidFill>
              </a:rPr>
              <a:t>közlekedésről, földrajzi elhelyezkedésről,</a:t>
            </a:r>
          </a:p>
          <a:p>
            <a:r>
              <a:rPr lang="hu-HU" sz="2000" b="1" dirty="0" smtClean="0">
                <a:solidFill>
                  <a:schemeClr val="tx2"/>
                </a:solidFill>
              </a:rPr>
              <a:t>kép, térkép,</a:t>
            </a:r>
          </a:p>
          <a:p>
            <a:r>
              <a:rPr lang="hu-HU" sz="2000" b="1" dirty="0" smtClean="0">
                <a:solidFill>
                  <a:schemeClr val="tx2"/>
                </a:solidFill>
              </a:rPr>
              <a:t>rövid leírás a konkrét befektetési lehetőségeikről</a:t>
            </a:r>
          </a:p>
          <a:p>
            <a:r>
              <a:rPr lang="hu-HU" sz="2000" b="1" dirty="0" smtClean="0">
                <a:solidFill>
                  <a:schemeClr val="tx2"/>
                </a:solidFill>
              </a:rPr>
              <a:t>mit nyújt az önkormányzat: adókedvezmény, munkabér támogatás, képzések támogatása, részvállalás </a:t>
            </a:r>
            <a:r>
              <a:rPr lang="hu-HU" sz="2000" b="1" dirty="0" err="1" smtClean="0">
                <a:solidFill>
                  <a:schemeClr val="tx2"/>
                </a:solidFill>
              </a:rPr>
              <a:t>joint-venture</a:t>
            </a:r>
            <a:r>
              <a:rPr lang="hu-HU" sz="2000" b="1" dirty="0" smtClean="0">
                <a:solidFill>
                  <a:schemeClr val="tx2"/>
                </a:solidFill>
              </a:rPr>
              <a:t> cégekben (minél pontosabban, számszerűsítve),</a:t>
            </a:r>
          </a:p>
          <a:p>
            <a:r>
              <a:rPr lang="hu-HU" sz="2000" b="1" dirty="0" smtClean="0">
                <a:solidFill>
                  <a:schemeClr val="tx2"/>
                </a:solidFill>
              </a:rPr>
              <a:t>angolul beszélő személy elérhetőség</a:t>
            </a:r>
          </a:p>
          <a:p>
            <a:endParaRPr lang="hu-HU" sz="2000" b="1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1556792"/>
            <a:ext cx="7620000" cy="4800600"/>
          </a:xfrm>
        </p:spPr>
        <p:txBody>
          <a:bodyPr/>
          <a:lstStyle/>
          <a:p>
            <a:pPr algn="ctr">
              <a:buNone/>
            </a:pPr>
            <a:endParaRPr lang="hu-HU" sz="3600" b="1" dirty="0" smtClean="0"/>
          </a:p>
          <a:p>
            <a:pPr algn="ctr">
              <a:buNone/>
            </a:pPr>
            <a:endParaRPr lang="hu-HU" sz="3600" b="1" dirty="0" smtClean="0"/>
          </a:p>
          <a:p>
            <a:pPr algn="ctr">
              <a:buNone/>
            </a:pPr>
            <a:r>
              <a:rPr lang="hu-HU" sz="3600" b="1" dirty="0" smtClean="0">
                <a:solidFill>
                  <a:schemeClr val="tx2"/>
                </a:solidFill>
              </a:rPr>
              <a:t>Köszönöm megtisztelő figyelmüket!</a:t>
            </a:r>
          </a:p>
        </p:txBody>
      </p:sp>
      <p:sp>
        <p:nvSpPr>
          <p:cNvPr id="5" name="Szövegdoboz 4"/>
          <p:cNvSpPr txBox="1"/>
          <p:nvPr/>
        </p:nvSpPr>
        <p:spPr>
          <a:xfrm>
            <a:off x="1187624" y="4365104"/>
            <a:ext cx="60026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3600" b="1" dirty="0" err="1" smtClean="0">
                <a:solidFill>
                  <a:schemeClr val="tx2"/>
                </a:solidFill>
                <a:latin typeface="+mn-lt"/>
              </a:rPr>
              <a:t>kinai.konferencia</a:t>
            </a:r>
            <a:r>
              <a:rPr lang="hu-HU" sz="3600" b="1" dirty="0" smtClean="0">
                <a:solidFill>
                  <a:schemeClr val="tx2"/>
                </a:solidFill>
                <a:latin typeface="+mn-lt"/>
              </a:rPr>
              <a:t>@</a:t>
            </a:r>
            <a:r>
              <a:rPr lang="hu-HU" sz="3600" b="1" dirty="0" err="1" smtClean="0">
                <a:solidFill>
                  <a:schemeClr val="tx2"/>
                </a:solidFill>
                <a:latin typeface="+mn-lt"/>
              </a:rPr>
              <a:t>kim.gov.hu</a:t>
            </a:r>
            <a:endParaRPr lang="hu-HU" sz="3600" b="1" dirty="0" smtClean="0">
              <a:solidFill>
                <a:schemeClr val="tx2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imuló">
  <a:themeElements>
    <a:clrScheme name="Simuló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imuló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5401</TotalTime>
  <Words>78</Words>
  <Application>Microsoft Office PowerPoint</Application>
  <PresentationFormat>Diavetítés a képernyőre (4:3 oldalarány)</PresentationFormat>
  <Paragraphs>52</Paragraphs>
  <Slides>6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6</vt:i4>
      </vt:variant>
    </vt:vector>
  </HeadingPairs>
  <TitlesOfParts>
    <vt:vector size="7" baseType="lpstr">
      <vt:lpstr>Simuló</vt:lpstr>
      <vt:lpstr>PROGRAMTERVEZET    II. Magyar és Kínai Önkormányzatok Partnerségi Konferenciája    Magyarország, 2013. április 24.    “Közös előnyök és fejlődés”</vt:lpstr>
      <vt:lpstr>2. dia</vt:lpstr>
      <vt:lpstr>3. dia</vt:lpstr>
      <vt:lpstr>4. dia</vt:lpstr>
      <vt:lpstr>Milyen információt adjunk?</vt:lpstr>
      <vt:lpstr>6. dia</vt:lpstr>
    </vt:vector>
  </TitlesOfParts>
  <Company>KD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Kínai Népköztársaság</dc:title>
  <dc:creator>Szálkai Anna</dc:creator>
  <cp:lastModifiedBy>Tisza Vilmos</cp:lastModifiedBy>
  <cp:revision>163</cp:revision>
  <cp:lastPrinted>2012-11-13T14:30:18Z</cp:lastPrinted>
  <dcterms:created xsi:type="dcterms:W3CDTF">2012-11-13T11:29:58Z</dcterms:created>
  <dcterms:modified xsi:type="dcterms:W3CDTF">2013-01-18T06:53:52Z</dcterms:modified>
</cp:coreProperties>
</file>